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5"/>
  </p:normalViewPr>
  <p:slideViewPr>
    <p:cSldViewPr snapToGrid="0">
      <p:cViewPr varScale="1">
        <p:scale>
          <a:sx n="88" d="100"/>
          <a:sy n="88" d="100"/>
        </p:scale>
        <p:origin x="184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6F2E0-6AFF-8A43-53D4-5423ED6E7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B0AF0-4AAE-5C24-4A7D-03EF88560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04260-4F5E-827F-A306-C6538D709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110B7-39F9-9753-D84C-1AA949C6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D5170-B036-1769-51C8-ADDB33028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9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ACCD7-325D-5DD4-D1D3-C3E539973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C328FC-3966-AF1A-1A06-A1FF39664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97BEB-55F4-501D-664A-729E09C06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A0F16-D485-EBF6-9387-9B48DB8C8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0C06F-5E3C-ABFC-2858-0A7CA7B7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50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DA4741-3A7A-9657-4FCD-6F689AE317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E6A3D-889C-0EF3-7B72-36F7BD8CF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F8CA6-9890-5DFA-6C28-3A4942D8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75039-0E48-CC2F-880B-2A9E742C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80B4B-AD40-4B94-BCC6-BA4AB9A70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3C7BA-6077-15F9-3ED1-B0731DB47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8E009-E172-CC17-EEC2-9A02B8476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65BCD-24CF-5160-C1C7-C80EDBA9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B6745-D291-E23B-495E-A9CD2574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7F224-CC94-9527-F704-16E59A62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C129E-C2BB-6339-890E-893A1650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53F7-8307-2C45-ECF4-E1A7F5910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43F27-894E-05A6-30FB-7E696A69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CABA9-9EE7-4608-B1A2-F9342C4C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1DB57-0830-750F-3503-81B1ABBE5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9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B1766-0298-CF21-9536-5CFE720F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662EE-E315-568F-7215-E811B0640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6496C-4DF9-0FFC-10B1-680D9C939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E63DE-89BC-9BCA-7BD7-0409825B7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3C40C-3E8A-5DBD-4010-0144ABDF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086D1-EEAF-EB5D-C5C0-73551EA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3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7AFF6-EFAA-0257-384D-912D4AA4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E59DE-36AF-5A62-0B7E-A9038FF19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12990-7A38-CEEE-A591-AFD326D6B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43F5ED-00C9-A95F-127B-D98A3CBE6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69439-3BA8-B4B8-00E9-B66CEDA97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16CA22-B0DF-1A25-639F-2C8A8A96F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FCC9F-2627-FD6A-0014-500E3F3F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6B6146-FE2B-1426-30C8-F60DBAFB0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2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9F41-0DE2-93BB-A9EE-5C69F7596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3FE90B-25EC-F2CA-D4A0-B997FAE0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98531E-F109-7568-75B9-3FFF5DB1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2CB22-7B1F-C050-739D-22B3B6F11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0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3D827-D8FC-8F9A-F2C9-916F63CF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93795-DDEF-09C9-6DC9-7A30DD6F5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70423-3396-EB84-C176-3F08CDC7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6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8979A-2A2F-C37A-29C2-F68F0E8B0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FC220-47FE-5162-1951-B859B047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BF7F1-68E5-C893-4AF4-BA2D942BB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AEA2F-926D-CC2D-A619-311ED4F94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C2DF6-44E6-6EE5-18A8-F326041D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4EF30-277B-087D-A990-FE023D405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B6F62-80B4-26E2-81D6-6E7F739C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5C391F-CA00-0CA3-1CDD-1F18218B1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BE1FD-BA42-D789-DEF7-37959C929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EF942-21B5-1E3B-20D7-06D080B0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7298C-4AB3-D353-0C9D-099C99AEB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C4F62-D9F4-9E5C-5F8E-5AC0ABBA3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68356-BCA4-34C1-FA5D-92D72F8E0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0F230-CF31-BC86-D1A4-E2CCC7A1C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162C1-677E-9483-194E-473036D5F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0E8E9-2B16-E643-AF01-DDECBA9A6532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476E-3ED4-6D50-FF0F-BA291B78F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DDC92-113B-3E64-749B-19BFBB115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0E543A-9B0C-8F4E-81C4-9662EC2AF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E954-87DA-7B1A-D79B-3625C88D6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PowerPoint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9DA8-3351-F450-F81C-9D45A41A23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a test</a:t>
            </a:r>
          </a:p>
        </p:txBody>
      </p:sp>
    </p:spTree>
    <p:extLst>
      <p:ext uri="{BB962C8B-B14F-4D97-AF65-F5344CB8AC3E}">
        <p14:creationId xmlns:p14="http://schemas.microsoft.com/office/powerpoint/2010/main" val="3032338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 Latham</dc:creator>
  <cp:lastModifiedBy>Melanie Latham</cp:lastModifiedBy>
  <cp:revision>1</cp:revision>
  <dcterms:created xsi:type="dcterms:W3CDTF">2025-05-30T15:26:29Z</dcterms:created>
  <dcterms:modified xsi:type="dcterms:W3CDTF">2025-05-30T15:26:54Z</dcterms:modified>
</cp:coreProperties>
</file>